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ECF6DB-BEF2-450F-8DA9-272792497CBF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2681A6-31E2-4029-8B20-0C407B3B426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077072"/>
            <a:ext cx="4968552" cy="21602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 </a:t>
            </a:r>
            <a:r>
              <a:rPr lang="ru-RU" sz="2300" dirty="0" smtClean="0"/>
              <a:t>выполнил ч. </a:t>
            </a:r>
            <a:r>
              <a:rPr lang="ru-RU" sz="2300" dirty="0" err="1" smtClean="0"/>
              <a:t>сергей</a:t>
            </a:r>
            <a:endParaRPr lang="ru-RU" sz="2300" dirty="0" smtClean="0"/>
          </a:p>
          <a:p>
            <a:r>
              <a:rPr lang="ru-RU" sz="2300" dirty="0" smtClean="0"/>
              <a:t>6е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Перекрестки</a:t>
            </a:r>
            <a:br>
              <a:rPr lang="ru-RU" sz="4000" dirty="0" smtClean="0"/>
            </a:br>
            <a:r>
              <a:rPr lang="ru-RU" sz="4000" dirty="0" smtClean="0"/>
              <a:t>и их</a:t>
            </a:r>
            <a:br>
              <a:rPr lang="ru-RU" sz="4000" dirty="0" smtClean="0"/>
            </a:br>
            <a:r>
              <a:rPr lang="ru-RU" sz="4000" dirty="0" smtClean="0"/>
              <a:t>виды</a:t>
            </a:r>
            <a:endParaRPr lang="ru-RU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Перекресток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Перекресток -это место пересечения, примыкания или разветвления дорог на одном уровне.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Сергей\Desktop\0816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643182"/>
            <a:ext cx="5201920" cy="3982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перекрестков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ергей\Desktop\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перекрестков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Перекресток, где очередность движения определяется сигналами светофора или регулировщика, считается регулируемым.</a:t>
            </a:r>
            <a:endParaRPr lang="ru-RU" dirty="0"/>
          </a:p>
        </p:txBody>
      </p:sp>
      <p:pic>
        <p:nvPicPr>
          <p:cNvPr id="3074" name="Picture 2" descr="C:\Users\Сергей\Desktop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501122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перекрестков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Сергей\Desktop\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501122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перехода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Сергей\Desktop\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1"/>
            <a:ext cx="8858312" cy="54578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</a:t>
            </a:r>
            <a:r>
              <a:rPr lang="ru-RU" dirty="0" err="1" smtClean="0"/>
              <a:t>перхода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Сергей\Desktop\img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перехода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Сергей\Desktop\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Сергей\Desktop\img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48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Официальная</vt:lpstr>
      <vt:lpstr>Перекрестки и их виды</vt:lpstr>
      <vt:lpstr>Перекресток</vt:lpstr>
      <vt:lpstr>Виды перекрестков</vt:lpstr>
      <vt:lpstr>Виды перекрестков</vt:lpstr>
      <vt:lpstr>Виды перекрестков</vt:lpstr>
      <vt:lpstr>Правила перехода</vt:lpstr>
      <vt:lpstr>Правила перхода</vt:lpstr>
      <vt:lpstr>Правила перехода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Перекрестки и их виды</dc:title>
  <dc:creator>Сергей</dc:creator>
  <cp:lastModifiedBy>БОЛЬШАКОВА Е.Е.</cp:lastModifiedBy>
  <cp:revision>4</cp:revision>
  <dcterms:created xsi:type="dcterms:W3CDTF">2017-10-09T16:32:25Z</dcterms:created>
  <dcterms:modified xsi:type="dcterms:W3CDTF">2017-10-11T06:52:39Z</dcterms:modified>
</cp:coreProperties>
</file>